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Elliptical Galaxies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Megan Throlson Briana seller  </a:t>
            </a:r>
            <a:r>
              <a:rPr lang="en-US" dirty="0" err="1" smtClean="0"/>
              <a:t>Chanyha</a:t>
            </a:r>
            <a:r>
              <a:rPr lang="en-US" smtClean="0"/>
              <a:t> Cobb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9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M-32 (outside of the Andromeda Galaxy)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3574" y="2204113"/>
            <a:ext cx="3333750" cy="3238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467" y="2204113"/>
            <a:ext cx="4048125" cy="3238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23574" y="5580859"/>
            <a:ext cx="1978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Hubble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24467" y="5580859"/>
            <a:ext cx="1181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Hubble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618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459474"/>
            <a:ext cx="10131425" cy="1456267"/>
          </a:xfrm>
        </p:spPr>
        <p:txBody>
          <a:bodyPr/>
          <a:lstStyle/>
          <a:p>
            <a:r>
              <a:rPr lang="en-US" dirty="0" smtClean="0"/>
              <a:t>M-87 (Virgo Constellation)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3240" y="1915740"/>
            <a:ext cx="4228271" cy="4228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4891" y="2011274"/>
            <a:ext cx="4342333" cy="3256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23240" y="6264322"/>
            <a:ext cx="114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Hubble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4891" y="5497680"/>
            <a:ext cx="3023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Canada-France-Hawaii Telescope</a:t>
            </a:r>
          </a:p>
          <a:p>
            <a:r>
              <a:rPr lang="en-US" dirty="0" smtClean="0"/>
              <a:t>Mauna Kea, Hawaii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04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NGC 4881 in Coma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1" y="1841286"/>
            <a:ext cx="4965526" cy="3649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5801" y="5704765"/>
            <a:ext cx="491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W. A. Baum</a:t>
            </a:r>
          </a:p>
          <a:p>
            <a:r>
              <a:rPr lang="en-US" dirty="0" smtClean="0"/>
              <a:t>U. Washington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571" y="1638994"/>
            <a:ext cx="3851954" cy="3851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356571" y="5704765"/>
            <a:ext cx="192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Hubble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775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2861</TotalTime>
  <Words>44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Celestial</vt:lpstr>
      <vt:lpstr>Elliptical Galaxies</vt:lpstr>
      <vt:lpstr>M-32 (outside of the Andromeda Galaxy)</vt:lpstr>
      <vt:lpstr>M-87 (Virgo Constellation) </vt:lpstr>
      <vt:lpstr> NGC 4881 in Coma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Elliptical Galaxies</dc:title>
  <dc:creator>Megan Throlson</dc:creator>
  <cp:lastModifiedBy>Megan Throlson</cp:lastModifiedBy>
  <cp:revision>6</cp:revision>
  <dcterms:created xsi:type="dcterms:W3CDTF">2016-05-09T18:03:40Z</dcterms:created>
  <dcterms:modified xsi:type="dcterms:W3CDTF">2016-05-11T17:45:18Z</dcterms:modified>
</cp:coreProperties>
</file>